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nter SemiBold"/>
      <p:regular r:id="rId19"/>
      <p:bold r:id="rId20"/>
      <p:italic r:id="rId21"/>
      <p:boldItalic r:id="rId22"/>
    </p:embeddedFont>
    <p:embeddedFont>
      <p:font typeface="Inter Light"/>
      <p:regular r:id="rId23"/>
      <p:bold r:id="rId24"/>
      <p:italic r:id="rId25"/>
      <p:boldItalic r:id="rId26"/>
    </p:embeddedFont>
    <p:embeddedFont>
      <p:font typeface="Int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bold.fntdata"/><Relationship Id="rId22" Type="http://schemas.openxmlformats.org/officeDocument/2006/relationships/font" Target="fonts/InterSemiBold-boldItalic.fntdata"/><Relationship Id="rId21" Type="http://schemas.openxmlformats.org/officeDocument/2006/relationships/font" Target="fonts/InterSemiBold-italic.fntdata"/><Relationship Id="rId24" Type="http://schemas.openxmlformats.org/officeDocument/2006/relationships/font" Target="fonts/InterLight-bold.fntdata"/><Relationship Id="rId23" Type="http://schemas.openxmlformats.org/officeDocument/2006/relationships/font" Target="fonts/Inter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Inter-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InterSemiBold-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d976e65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d976e65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4d976e650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4d976e650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d976e650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d976e650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4d976e650f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4d976e650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4d976e650f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4d976e650f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d976e650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d976e650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d976e650f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d976e650f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d976e650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d976e650f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d976e650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d976e650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4d976e650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4d976e650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d976e650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d976e650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4d976e650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4d976e650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6" name="Google Shape;56;p14"/>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7" name="Google Shape;57;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8" name="Google Shape;58;p14"/>
          <p:cNvSpPr/>
          <p:nvPr>
            <p:ph idx="3" type="pic"/>
          </p:nvPr>
        </p:nvSpPr>
        <p:spPr>
          <a:xfrm>
            <a:off x="5039775" y="196800"/>
            <a:ext cx="3905400" cy="4749900"/>
          </a:xfrm>
          <a:prstGeom prst="roundRect">
            <a:avLst>
              <a:gd fmla="val 2053" name="adj"/>
            </a:avLst>
          </a:prstGeom>
          <a:noFill/>
          <a:ln>
            <a:noFill/>
          </a:ln>
        </p:spPr>
      </p:sp>
      <p:sp>
        <p:nvSpPr>
          <p:cNvPr id="59" name="Google Shape;59;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65" name="Google Shape;65;p15"/>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66" name="Google Shape;66;p1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7" name="Google Shape;67;p15"/>
          <p:cNvSpPr/>
          <p:nvPr>
            <p:ph idx="3" type="pic"/>
          </p:nvPr>
        </p:nvSpPr>
        <p:spPr>
          <a:xfrm>
            <a:off x="5039775" y="196800"/>
            <a:ext cx="3905400" cy="4749900"/>
          </a:xfrm>
          <a:prstGeom prst="roundRect">
            <a:avLst>
              <a:gd fmla="val 2053" name="adj"/>
            </a:avLst>
          </a:prstGeom>
          <a:noFill/>
          <a:ln>
            <a:noFill/>
          </a:ln>
        </p:spPr>
      </p:sp>
      <p:sp>
        <p:nvSpPr>
          <p:cNvPr id="68" name="Google Shape;68;p1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16"/>
          <p:cNvSpPr/>
          <p:nvPr>
            <p:ph idx="2" type="pic"/>
          </p:nvPr>
        </p:nvSpPr>
        <p:spPr>
          <a:xfrm>
            <a:off x="5039775" y="203250"/>
            <a:ext cx="3905400" cy="2298600"/>
          </a:xfrm>
          <a:prstGeom prst="roundRect">
            <a:avLst>
              <a:gd fmla="val 2053" name="adj"/>
            </a:avLst>
          </a:prstGeom>
          <a:noFill/>
          <a:ln>
            <a:noFill/>
          </a:ln>
        </p:spPr>
      </p:sp>
      <p:cxnSp>
        <p:nvCxnSpPr>
          <p:cNvPr id="73" name="Google Shape;73;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6"/>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75" name="Google Shape;75;p16"/>
          <p:cNvSpPr/>
          <p:nvPr>
            <p:ph idx="3" type="pic"/>
          </p:nvPr>
        </p:nvSpPr>
        <p:spPr>
          <a:xfrm>
            <a:off x="5039775" y="2624675"/>
            <a:ext cx="3905400" cy="2298600"/>
          </a:xfrm>
          <a:prstGeom prst="roundRect">
            <a:avLst>
              <a:gd fmla="val 2053" name="adj"/>
            </a:avLst>
          </a:prstGeom>
          <a:noFill/>
          <a:ln>
            <a:noFill/>
          </a:ln>
        </p:spPr>
      </p:sp>
      <p:sp>
        <p:nvSpPr>
          <p:cNvPr id="76" name="Google Shape;76;p16"/>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77" name="Google Shape;7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80"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2" name="Google Shape;82;p17"/>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3" name="Google Shape;83;p17"/>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84" name="Google Shape;8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18"/>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1" name="Google Shape;91;p18"/>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8"/>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3" name="Google Shape;9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99" name="Google Shape;99;p1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00" name="Google Shape;100;p19"/>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1" name="Google Shape;101;p19"/>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2" name="Google Shape;102;p19"/>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3" name="Google Shape;103;p19"/>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4" name="Google Shape;104;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0"/>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11" name="Google Shape;111;p20"/>
          <p:cNvSpPr/>
          <p:nvPr>
            <p:ph idx="2" type="pic"/>
          </p:nvPr>
        </p:nvSpPr>
        <p:spPr>
          <a:xfrm>
            <a:off x="5039775" y="196800"/>
            <a:ext cx="3905400" cy="4749900"/>
          </a:xfrm>
          <a:prstGeom prst="roundRect">
            <a:avLst>
              <a:gd fmla="val 2053" name="adj"/>
            </a:avLst>
          </a:prstGeom>
          <a:noFill/>
          <a:ln>
            <a:noFill/>
          </a:ln>
        </p:spPr>
      </p:sp>
      <p:sp>
        <p:nvSpPr>
          <p:cNvPr id="112" name="Google Shape;112;p20"/>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13" name="Google Shape;113;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16" name="Shape 116"/>
        <p:cNvGrpSpPr/>
        <p:nvPr/>
      </p:nvGrpSpPr>
      <p:grpSpPr>
        <a:xfrm>
          <a:off x="0" y="0"/>
          <a:ext cx="0" cy="0"/>
          <a:chOff x="0" y="0"/>
          <a:chExt cx="0" cy="0"/>
        </a:xfrm>
      </p:grpSpPr>
      <p:sp>
        <p:nvSpPr>
          <p:cNvPr id="117" name="Google Shape;117;p21"/>
          <p:cNvSpPr/>
          <p:nvPr>
            <p:ph idx="2" type="pic"/>
          </p:nvPr>
        </p:nvSpPr>
        <p:spPr>
          <a:xfrm>
            <a:off x="566350" y="1569300"/>
            <a:ext cx="1466400" cy="1570200"/>
          </a:xfrm>
          <a:prstGeom prst="roundRect">
            <a:avLst>
              <a:gd fmla="val 6320" name="adj"/>
            </a:avLst>
          </a:prstGeom>
          <a:noFill/>
          <a:ln>
            <a:noFill/>
          </a:ln>
        </p:spPr>
      </p:sp>
      <p:sp>
        <p:nvSpPr>
          <p:cNvPr id="118" name="Google Shape;118;p21"/>
          <p:cNvSpPr/>
          <p:nvPr>
            <p:ph idx="3" type="pic"/>
          </p:nvPr>
        </p:nvSpPr>
        <p:spPr>
          <a:xfrm>
            <a:off x="2588275" y="1569300"/>
            <a:ext cx="1466400" cy="1570200"/>
          </a:xfrm>
          <a:prstGeom prst="roundRect">
            <a:avLst>
              <a:gd fmla="val 6320" name="adj"/>
            </a:avLst>
          </a:prstGeom>
          <a:noFill/>
          <a:ln>
            <a:noFill/>
          </a:ln>
        </p:spPr>
      </p:sp>
      <p:sp>
        <p:nvSpPr>
          <p:cNvPr id="119" name="Google Shape;119;p21"/>
          <p:cNvSpPr/>
          <p:nvPr>
            <p:ph idx="4" type="pic"/>
          </p:nvPr>
        </p:nvSpPr>
        <p:spPr>
          <a:xfrm>
            <a:off x="4613113" y="1569300"/>
            <a:ext cx="1466400" cy="1570200"/>
          </a:xfrm>
          <a:prstGeom prst="roundRect">
            <a:avLst>
              <a:gd fmla="val 6320" name="adj"/>
            </a:avLst>
          </a:prstGeom>
          <a:noFill/>
          <a:ln>
            <a:noFill/>
          </a:ln>
        </p:spPr>
      </p:sp>
      <p:sp>
        <p:nvSpPr>
          <p:cNvPr id="120" name="Google Shape;120;p21"/>
          <p:cNvSpPr/>
          <p:nvPr>
            <p:ph idx="5" type="pic"/>
          </p:nvPr>
        </p:nvSpPr>
        <p:spPr>
          <a:xfrm>
            <a:off x="6637950" y="1569300"/>
            <a:ext cx="1466400" cy="1570200"/>
          </a:xfrm>
          <a:prstGeom prst="roundRect">
            <a:avLst>
              <a:gd fmla="val 6320" name="adj"/>
            </a:avLst>
          </a:prstGeom>
          <a:noFill/>
          <a:ln>
            <a:noFill/>
          </a:ln>
        </p:spPr>
      </p:sp>
      <p:cxnSp>
        <p:nvCxnSpPr>
          <p:cNvPr id="121" name="Google Shape;121;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2" name="Google Shape;122;p21"/>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23" name="Google Shape;123;p21"/>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4" name="Google Shape;124;p21"/>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5" name="Google Shape;125;p21"/>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6" name="Google Shape;126;p21"/>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7" name="Google Shape;127;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3" name="Google Shape;133;p22"/>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4" name="Google Shape;134;p22"/>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5" name="Google Shape;135;p22"/>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6" name="Google Shape;136;p22"/>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7" name="Google Shape;137;p22"/>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22"/>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2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40" name="Google Shape;140;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2"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5" name="Google Shape;145;p23"/>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46" name="Google Shape;146;p23"/>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47" name="Google Shape;147;p23"/>
          <p:cNvCxnSpPr>
            <a:endCxn id="148"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49" name="Google Shape;149;p23"/>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50" name="Google Shape;150;p23"/>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48" name="Google Shape;148;p23"/>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3" name="Google Shape;153;p23"/>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4" name="Google Shape;154;p23"/>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5" name="Google Shape;155;p23"/>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6" name="Google Shape;156;p23"/>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7" name="Google Shape;157;p23"/>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58" name="Google Shape;158;p23"/>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59" name="Google Shape;159;p23"/>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60" name="Google Shape;160;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2"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24"/>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65" name="Google Shape;165;p24"/>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6" name="Google Shape;166;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69" name="Shape 169"/>
        <p:cNvGrpSpPr/>
        <p:nvPr/>
      </p:nvGrpSpPr>
      <p:grpSpPr>
        <a:xfrm>
          <a:off x="0" y="0"/>
          <a:ext cx="0" cy="0"/>
          <a:chOff x="0" y="0"/>
          <a:chExt cx="0" cy="0"/>
        </a:xfrm>
      </p:grpSpPr>
      <p:sp>
        <p:nvSpPr>
          <p:cNvPr id="170" name="Google Shape;170;p25"/>
          <p:cNvSpPr/>
          <p:nvPr>
            <p:ph idx="2" type="pic"/>
          </p:nvPr>
        </p:nvSpPr>
        <p:spPr>
          <a:xfrm>
            <a:off x="213750" y="586950"/>
            <a:ext cx="8701800" cy="2327100"/>
          </a:xfrm>
          <a:prstGeom prst="roundRect">
            <a:avLst>
              <a:gd fmla="val 3913" name="adj"/>
            </a:avLst>
          </a:prstGeom>
          <a:noFill/>
          <a:ln>
            <a:noFill/>
          </a:ln>
        </p:spPr>
      </p:sp>
      <p:sp>
        <p:nvSpPr>
          <p:cNvPr id="171" name="Google Shape;171;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73" name="Google Shape;173;p25"/>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4" name="Google Shape;174;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76" name="Shape 176"/>
        <p:cNvGrpSpPr/>
        <p:nvPr/>
      </p:nvGrpSpPr>
      <p:grpSpPr>
        <a:xfrm>
          <a:off x="0" y="0"/>
          <a:ext cx="0" cy="0"/>
          <a:chOff x="0" y="0"/>
          <a:chExt cx="0" cy="0"/>
        </a:xfrm>
      </p:grpSpPr>
      <p:sp>
        <p:nvSpPr>
          <p:cNvPr id="177" name="Google Shape;177;p26"/>
          <p:cNvSpPr/>
          <p:nvPr>
            <p:ph idx="2" type="pic"/>
          </p:nvPr>
        </p:nvSpPr>
        <p:spPr>
          <a:xfrm>
            <a:off x="6445900" y="626975"/>
            <a:ext cx="1932900" cy="2070000"/>
          </a:xfrm>
          <a:prstGeom prst="roundRect">
            <a:avLst>
              <a:gd fmla="val 5387" name="adj"/>
            </a:avLst>
          </a:prstGeom>
          <a:noFill/>
          <a:ln>
            <a:noFill/>
          </a:ln>
        </p:spPr>
      </p:sp>
      <p:sp>
        <p:nvSpPr>
          <p:cNvPr id="178" name="Google Shape;178;p26"/>
          <p:cNvSpPr/>
          <p:nvPr>
            <p:ph idx="3" type="pic"/>
          </p:nvPr>
        </p:nvSpPr>
        <p:spPr>
          <a:xfrm>
            <a:off x="4210025" y="626975"/>
            <a:ext cx="1932900" cy="2070000"/>
          </a:xfrm>
          <a:prstGeom prst="roundRect">
            <a:avLst>
              <a:gd fmla="val 5387" name="adj"/>
            </a:avLst>
          </a:prstGeom>
          <a:noFill/>
          <a:ln>
            <a:noFill/>
          </a:ln>
        </p:spPr>
      </p:sp>
      <p:cxnSp>
        <p:nvCxnSpPr>
          <p:cNvPr id="179" name="Google Shape;179;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6"/>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1" name="Google Shape;181;p26"/>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2" name="Google Shape;182;p26"/>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3" name="Google Shape;183;p26"/>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4" name="Google Shape;184;p26"/>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5" name="Google Shape;185;p26"/>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86" name="Google Shape;186;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89"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7"/>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92" name="Google Shape;192;p27"/>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3" name="Google Shape;193;p27"/>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4" name="Google Shape;194;p27"/>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5" name="Google Shape;195;p27"/>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6" name="Google Shape;196;p27"/>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7" name="Google Shape;197;p27"/>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8" name="Google Shape;198;p27"/>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9" name="Google Shape;199;p27"/>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0" name="Google Shape;200;p27"/>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1" name="Google Shape;201;p27"/>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2" name="Google Shape;202;p27"/>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3" name="Google Shape;203;p27"/>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4" name="Google Shape;204;p2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8"/>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11" name="Google Shape;211;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12" name="Google Shape;212;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5" name="Shape 215"/>
        <p:cNvGrpSpPr/>
        <p:nvPr/>
      </p:nvGrpSpPr>
      <p:grpSpPr>
        <a:xfrm>
          <a:off x="0" y="0"/>
          <a:ext cx="0" cy="0"/>
          <a:chOff x="0" y="0"/>
          <a:chExt cx="0" cy="0"/>
        </a:xfrm>
      </p:grpSpPr>
      <p:sp>
        <p:nvSpPr>
          <p:cNvPr id="216" name="Google Shape;216;p29"/>
          <p:cNvSpPr/>
          <p:nvPr>
            <p:ph idx="2" type="pic"/>
          </p:nvPr>
        </p:nvSpPr>
        <p:spPr>
          <a:xfrm>
            <a:off x="211850" y="203250"/>
            <a:ext cx="4292400" cy="4737000"/>
          </a:xfrm>
          <a:prstGeom prst="roundRect">
            <a:avLst>
              <a:gd fmla="val 3358" name="adj"/>
            </a:avLst>
          </a:prstGeom>
          <a:noFill/>
          <a:ln>
            <a:noFill/>
          </a:ln>
        </p:spPr>
      </p:sp>
      <p:sp>
        <p:nvSpPr>
          <p:cNvPr id="217" name="Google Shape;217;p29"/>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218" name="Shape 218"/>
        <p:cNvGrpSpPr/>
        <p:nvPr/>
      </p:nvGrpSpPr>
      <p:grpSpPr>
        <a:xfrm>
          <a:off x="0" y="0"/>
          <a:ext cx="0" cy="0"/>
          <a:chOff x="0" y="0"/>
          <a:chExt cx="0" cy="0"/>
        </a:xfrm>
      </p:grpSpPr>
      <p:sp>
        <p:nvSpPr>
          <p:cNvPr id="219" name="Google Shape;219;p30"/>
          <p:cNvSpPr/>
          <p:nvPr>
            <p:ph idx="2" type="pic"/>
          </p:nvPr>
        </p:nvSpPr>
        <p:spPr>
          <a:xfrm>
            <a:off x="4014725" y="557375"/>
            <a:ext cx="1374300" cy="1471500"/>
          </a:xfrm>
          <a:prstGeom prst="roundRect">
            <a:avLst>
              <a:gd fmla="val 7582" name="adj"/>
            </a:avLst>
          </a:prstGeom>
          <a:noFill/>
          <a:ln>
            <a:noFill/>
          </a:ln>
        </p:spPr>
      </p:sp>
      <p:sp>
        <p:nvSpPr>
          <p:cNvPr id="220" name="Google Shape;220;p30"/>
          <p:cNvSpPr/>
          <p:nvPr>
            <p:ph idx="3" type="pic"/>
          </p:nvPr>
        </p:nvSpPr>
        <p:spPr>
          <a:xfrm>
            <a:off x="5688575" y="557375"/>
            <a:ext cx="1374300" cy="1471500"/>
          </a:xfrm>
          <a:prstGeom prst="roundRect">
            <a:avLst>
              <a:gd fmla="val 7582" name="adj"/>
            </a:avLst>
          </a:prstGeom>
          <a:noFill/>
          <a:ln>
            <a:noFill/>
          </a:ln>
        </p:spPr>
      </p:sp>
      <p:sp>
        <p:nvSpPr>
          <p:cNvPr id="221" name="Google Shape;221;p30"/>
          <p:cNvSpPr/>
          <p:nvPr>
            <p:ph idx="4" type="pic"/>
          </p:nvPr>
        </p:nvSpPr>
        <p:spPr>
          <a:xfrm>
            <a:off x="7362425" y="557375"/>
            <a:ext cx="1374300" cy="1471500"/>
          </a:xfrm>
          <a:prstGeom prst="roundRect">
            <a:avLst>
              <a:gd fmla="val 7582" name="adj"/>
            </a:avLst>
          </a:prstGeom>
          <a:noFill/>
          <a:ln>
            <a:noFill/>
          </a:ln>
        </p:spPr>
      </p:sp>
      <p:sp>
        <p:nvSpPr>
          <p:cNvPr id="222" name="Google Shape;222;p30"/>
          <p:cNvSpPr/>
          <p:nvPr>
            <p:ph idx="5" type="pic"/>
          </p:nvPr>
        </p:nvSpPr>
        <p:spPr>
          <a:xfrm>
            <a:off x="4014725" y="2644475"/>
            <a:ext cx="1374300" cy="1471500"/>
          </a:xfrm>
          <a:prstGeom prst="roundRect">
            <a:avLst>
              <a:gd fmla="val 7582" name="adj"/>
            </a:avLst>
          </a:prstGeom>
          <a:noFill/>
          <a:ln>
            <a:noFill/>
          </a:ln>
        </p:spPr>
      </p:sp>
      <p:sp>
        <p:nvSpPr>
          <p:cNvPr id="223" name="Google Shape;223;p30"/>
          <p:cNvSpPr/>
          <p:nvPr>
            <p:ph idx="6" type="pic"/>
          </p:nvPr>
        </p:nvSpPr>
        <p:spPr>
          <a:xfrm>
            <a:off x="5688575" y="2644475"/>
            <a:ext cx="1374300" cy="1471500"/>
          </a:xfrm>
          <a:prstGeom prst="roundRect">
            <a:avLst>
              <a:gd fmla="val 7582" name="adj"/>
            </a:avLst>
          </a:prstGeom>
          <a:noFill/>
          <a:ln>
            <a:noFill/>
          </a:ln>
        </p:spPr>
      </p:sp>
      <p:sp>
        <p:nvSpPr>
          <p:cNvPr id="224" name="Google Shape;224;p30"/>
          <p:cNvSpPr/>
          <p:nvPr>
            <p:ph idx="7" type="pic"/>
          </p:nvPr>
        </p:nvSpPr>
        <p:spPr>
          <a:xfrm>
            <a:off x="7362425" y="2644475"/>
            <a:ext cx="1374300" cy="1471500"/>
          </a:xfrm>
          <a:prstGeom prst="roundRect">
            <a:avLst>
              <a:gd fmla="val 7582" name="adj"/>
            </a:avLst>
          </a:prstGeom>
          <a:noFill/>
          <a:ln>
            <a:noFill/>
          </a:ln>
        </p:spPr>
      </p:sp>
      <p:cxnSp>
        <p:nvCxnSpPr>
          <p:cNvPr id="225" name="Google Shape;225;p3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26" name="Google Shape;226;p30"/>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27" name="Google Shape;227;p30"/>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28" name="Google Shape;228;p30"/>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29" name="Google Shape;229;p30"/>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0" name="Google Shape;230;p30"/>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1" name="Google Shape;231;p30"/>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2" name="Google Shape;232;p30"/>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3" name="Google Shape;233;p30"/>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4" name="Google Shape;234;p30"/>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5" name="Google Shape;235;p3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38" name="Shape 238"/>
        <p:cNvGrpSpPr/>
        <p:nvPr/>
      </p:nvGrpSpPr>
      <p:grpSpPr>
        <a:xfrm>
          <a:off x="0" y="0"/>
          <a:ext cx="0" cy="0"/>
          <a:chOff x="0" y="0"/>
          <a:chExt cx="0" cy="0"/>
        </a:xfrm>
      </p:grpSpPr>
      <p:sp>
        <p:nvSpPr>
          <p:cNvPr id="239" name="Google Shape;239;p31"/>
          <p:cNvSpPr/>
          <p:nvPr>
            <p:ph idx="2" type="pic"/>
          </p:nvPr>
        </p:nvSpPr>
        <p:spPr>
          <a:xfrm>
            <a:off x="228625" y="592625"/>
            <a:ext cx="2205000" cy="1215600"/>
          </a:xfrm>
          <a:prstGeom prst="roundRect">
            <a:avLst>
              <a:gd fmla="val 3655" name="adj"/>
            </a:avLst>
          </a:prstGeom>
          <a:noFill/>
          <a:ln>
            <a:noFill/>
          </a:ln>
        </p:spPr>
      </p:sp>
      <p:sp>
        <p:nvSpPr>
          <p:cNvPr id="240" name="Google Shape;240;p31"/>
          <p:cNvSpPr/>
          <p:nvPr>
            <p:ph idx="3" type="pic"/>
          </p:nvPr>
        </p:nvSpPr>
        <p:spPr>
          <a:xfrm>
            <a:off x="3931925" y="592625"/>
            <a:ext cx="2205000" cy="1215600"/>
          </a:xfrm>
          <a:prstGeom prst="roundRect">
            <a:avLst>
              <a:gd fmla="val 3655" name="adj"/>
            </a:avLst>
          </a:prstGeom>
          <a:noFill/>
          <a:ln>
            <a:noFill/>
          </a:ln>
        </p:spPr>
      </p:sp>
      <p:sp>
        <p:nvSpPr>
          <p:cNvPr id="241" name="Google Shape;241;p31"/>
          <p:cNvSpPr/>
          <p:nvPr>
            <p:ph idx="4" type="pic"/>
          </p:nvPr>
        </p:nvSpPr>
        <p:spPr>
          <a:xfrm>
            <a:off x="7635600" y="592625"/>
            <a:ext cx="1135200" cy="1215600"/>
          </a:xfrm>
          <a:prstGeom prst="roundRect">
            <a:avLst>
              <a:gd fmla="val 3655" name="adj"/>
            </a:avLst>
          </a:prstGeom>
          <a:noFill/>
          <a:ln>
            <a:noFill/>
          </a:ln>
        </p:spPr>
      </p:sp>
      <p:sp>
        <p:nvSpPr>
          <p:cNvPr id="242" name="Google Shape;242;p31"/>
          <p:cNvSpPr/>
          <p:nvPr>
            <p:ph idx="5" type="pic"/>
          </p:nvPr>
        </p:nvSpPr>
        <p:spPr>
          <a:xfrm>
            <a:off x="2575300" y="593225"/>
            <a:ext cx="1215000" cy="1215000"/>
          </a:xfrm>
          <a:prstGeom prst="ellipse">
            <a:avLst/>
          </a:prstGeom>
          <a:noFill/>
          <a:ln>
            <a:noFill/>
          </a:ln>
        </p:spPr>
      </p:sp>
      <p:sp>
        <p:nvSpPr>
          <p:cNvPr id="243" name="Google Shape;243;p31"/>
          <p:cNvSpPr/>
          <p:nvPr>
            <p:ph idx="6" type="pic"/>
          </p:nvPr>
        </p:nvSpPr>
        <p:spPr>
          <a:xfrm>
            <a:off x="6278800" y="593225"/>
            <a:ext cx="1215000" cy="1215000"/>
          </a:xfrm>
          <a:prstGeom prst="ellipse">
            <a:avLst/>
          </a:prstGeom>
          <a:noFill/>
          <a:ln>
            <a:noFill/>
          </a:ln>
        </p:spPr>
      </p:sp>
      <p:sp>
        <p:nvSpPr>
          <p:cNvPr id="244" name="Google Shape;244;p31"/>
          <p:cNvSpPr/>
          <p:nvPr>
            <p:ph idx="7" type="pic"/>
          </p:nvPr>
        </p:nvSpPr>
        <p:spPr>
          <a:xfrm>
            <a:off x="228613" y="1964250"/>
            <a:ext cx="1215000" cy="1215000"/>
          </a:xfrm>
          <a:prstGeom prst="ellipse">
            <a:avLst/>
          </a:prstGeom>
          <a:noFill/>
          <a:ln>
            <a:noFill/>
          </a:ln>
        </p:spPr>
      </p:sp>
      <p:sp>
        <p:nvSpPr>
          <p:cNvPr id="245" name="Google Shape;245;p31"/>
          <p:cNvSpPr/>
          <p:nvPr>
            <p:ph idx="8" type="pic"/>
          </p:nvPr>
        </p:nvSpPr>
        <p:spPr>
          <a:xfrm>
            <a:off x="1545425" y="1963950"/>
            <a:ext cx="2205000" cy="1215600"/>
          </a:xfrm>
          <a:prstGeom prst="roundRect">
            <a:avLst>
              <a:gd fmla="val 3655" name="adj"/>
            </a:avLst>
          </a:prstGeom>
          <a:noFill/>
          <a:ln>
            <a:noFill/>
          </a:ln>
        </p:spPr>
      </p:sp>
      <p:sp>
        <p:nvSpPr>
          <p:cNvPr id="246" name="Google Shape;246;p31"/>
          <p:cNvSpPr/>
          <p:nvPr>
            <p:ph idx="9" type="pic"/>
          </p:nvPr>
        </p:nvSpPr>
        <p:spPr>
          <a:xfrm>
            <a:off x="3932063" y="1963950"/>
            <a:ext cx="1135200" cy="1215600"/>
          </a:xfrm>
          <a:prstGeom prst="roundRect">
            <a:avLst>
              <a:gd fmla="val 3655" name="adj"/>
            </a:avLst>
          </a:prstGeom>
          <a:noFill/>
          <a:ln>
            <a:noFill/>
          </a:ln>
        </p:spPr>
      </p:sp>
      <p:sp>
        <p:nvSpPr>
          <p:cNvPr id="247" name="Google Shape;247;p31"/>
          <p:cNvSpPr/>
          <p:nvPr>
            <p:ph idx="13" type="pic"/>
          </p:nvPr>
        </p:nvSpPr>
        <p:spPr>
          <a:xfrm>
            <a:off x="5248888" y="1963950"/>
            <a:ext cx="2205000" cy="1215600"/>
          </a:xfrm>
          <a:prstGeom prst="roundRect">
            <a:avLst>
              <a:gd fmla="val 3655" name="adj"/>
            </a:avLst>
          </a:prstGeom>
          <a:noFill/>
          <a:ln>
            <a:noFill/>
          </a:ln>
        </p:spPr>
      </p:sp>
      <p:sp>
        <p:nvSpPr>
          <p:cNvPr id="248" name="Google Shape;248;p31"/>
          <p:cNvSpPr/>
          <p:nvPr>
            <p:ph idx="14" type="pic"/>
          </p:nvPr>
        </p:nvSpPr>
        <p:spPr>
          <a:xfrm>
            <a:off x="7555713" y="1964250"/>
            <a:ext cx="1215000" cy="1215000"/>
          </a:xfrm>
          <a:prstGeom prst="ellipse">
            <a:avLst/>
          </a:prstGeom>
          <a:noFill/>
          <a:ln>
            <a:noFill/>
          </a:ln>
        </p:spPr>
      </p:sp>
      <p:sp>
        <p:nvSpPr>
          <p:cNvPr id="249" name="Google Shape;249;p31"/>
          <p:cNvSpPr/>
          <p:nvPr>
            <p:ph idx="15" type="pic"/>
          </p:nvPr>
        </p:nvSpPr>
        <p:spPr>
          <a:xfrm>
            <a:off x="228625" y="3335275"/>
            <a:ext cx="2205000" cy="1215600"/>
          </a:xfrm>
          <a:prstGeom prst="roundRect">
            <a:avLst>
              <a:gd fmla="val 3655" name="adj"/>
            </a:avLst>
          </a:prstGeom>
          <a:noFill/>
          <a:ln>
            <a:noFill/>
          </a:ln>
        </p:spPr>
      </p:sp>
      <p:sp>
        <p:nvSpPr>
          <p:cNvPr id="250" name="Google Shape;250;p31"/>
          <p:cNvSpPr/>
          <p:nvPr>
            <p:ph idx="16" type="pic"/>
          </p:nvPr>
        </p:nvSpPr>
        <p:spPr>
          <a:xfrm>
            <a:off x="3931925" y="3335275"/>
            <a:ext cx="2205000" cy="1215600"/>
          </a:xfrm>
          <a:prstGeom prst="roundRect">
            <a:avLst>
              <a:gd fmla="val 3655" name="adj"/>
            </a:avLst>
          </a:prstGeom>
          <a:noFill/>
          <a:ln>
            <a:noFill/>
          </a:ln>
        </p:spPr>
      </p:sp>
      <p:sp>
        <p:nvSpPr>
          <p:cNvPr id="251" name="Google Shape;251;p31"/>
          <p:cNvSpPr/>
          <p:nvPr>
            <p:ph idx="17" type="pic"/>
          </p:nvPr>
        </p:nvSpPr>
        <p:spPr>
          <a:xfrm>
            <a:off x="7635600" y="3335275"/>
            <a:ext cx="1135200" cy="1215600"/>
          </a:xfrm>
          <a:prstGeom prst="roundRect">
            <a:avLst>
              <a:gd fmla="val 3655" name="adj"/>
            </a:avLst>
          </a:prstGeom>
          <a:noFill/>
          <a:ln>
            <a:noFill/>
          </a:ln>
        </p:spPr>
      </p:sp>
      <p:sp>
        <p:nvSpPr>
          <p:cNvPr id="252" name="Google Shape;252;p31"/>
          <p:cNvSpPr/>
          <p:nvPr>
            <p:ph idx="18" type="pic"/>
          </p:nvPr>
        </p:nvSpPr>
        <p:spPr>
          <a:xfrm>
            <a:off x="2575300" y="3335875"/>
            <a:ext cx="1215000" cy="1215000"/>
          </a:xfrm>
          <a:prstGeom prst="ellipse">
            <a:avLst/>
          </a:prstGeom>
          <a:noFill/>
          <a:ln>
            <a:noFill/>
          </a:ln>
        </p:spPr>
      </p:sp>
      <p:sp>
        <p:nvSpPr>
          <p:cNvPr id="253" name="Google Shape;253;p31"/>
          <p:cNvSpPr/>
          <p:nvPr>
            <p:ph idx="19" type="pic"/>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3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8" name="Shape 258"/>
        <p:cNvGrpSpPr/>
        <p:nvPr/>
      </p:nvGrpSpPr>
      <p:grpSpPr>
        <a:xfrm>
          <a:off x="0" y="0"/>
          <a:ext cx="0" cy="0"/>
          <a:chOff x="0" y="0"/>
          <a:chExt cx="0" cy="0"/>
        </a:xfrm>
      </p:grpSpPr>
      <p:sp>
        <p:nvSpPr>
          <p:cNvPr id="259" name="Google Shape;259;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0" name="Google Shape;260;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61" name="Google Shape;26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 name="Google Shape;26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7" name="Google Shape;26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69" name="Shape 269"/>
        <p:cNvGrpSpPr/>
        <p:nvPr/>
      </p:nvGrpSpPr>
      <p:grpSpPr>
        <a:xfrm>
          <a:off x="0" y="0"/>
          <a:ext cx="0" cy="0"/>
          <a:chOff x="0" y="0"/>
          <a:chExt cx="0" cy="0"/>
        </a:xfrm>
      </p:grpSpPr>
      <p:sp>
        <p:nvSpPr>
          <p:cNvPr id="270" name="Google Shape;27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1" name="Google Shape;271;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9" name="Google Shape;279;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1" name="Shape 281"/>
        <p:cNvGrpSpPr/>
        <p:nvPr/>
      </p:nvGrpSpPr>
      <p:grpSpPr>
        <a:xfrm>
          <a:off x="0" y="0"/>
          <a:ext cx="0" cy="0"/>
          <a:chOff x="0" y="0"/>
          <a:chExt cx="0" cy="0"/>
        </a:xfrm>
      </p:grpSpPr>
      <p:sp>
        <p:nvSpPr>
          <p:cNvPr id="282" name="Google Shape;282;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84"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87" name="Google Shape;287;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88" name="Google Shape;288;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90" name="Shape 290"/>
        <p:cNvGrpSpPr/>
        <p:nvPr/>
      </p:nvGrpSpPr>
      <p:grpSpPr>
        <a:xfrm>
          <a:off x="0" y="0"/>
          <a:ext cx="0" cy="0"/>
          <a:chOff x="0" y="0"/>
          <a:chExt cx="0" cy="0"/>
        </a:xfrm>
      </p:grpSpPr>
      <p:sp>
        <p:nvSpPr>
          <p:cNvPr id="291" name="Google Shape;291;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99" name="Shape 299"/>
        <p:cNvGrpSpPr/>
        <p:nvPr/>
      </p:nvGrpSpPr>
      <p:grpSpPr>
        <a:xfrm>
          <a:off x="0" y="0"/>
          <a:ext cx="0" cy="0"/>
          <a:chOff x="0" y="0"/>
          <a:chExt cx="0" cy="0"/>
        </a:xfrm>
      </p:grpSpPr>
      <p:sp>
        <p:nvSpPr>
          <p:cNvPr id="300" name="Google Shape;300;p4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1" name="Google Shape;30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3" name="Google Shape;303;p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0" name="Google Shape;310;p4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1" name="Google Shape;311;p44"/>
          <p:cNvSpPr/>
          <p:nvPr>
            <p:ph idx="2" type="pic"/>
          </p:nvPr>
        </p:nvSpPr>
        <p:spPr>
          <a:xfrm>
            <a:off x="4992024" y="1152775"/>
            <a:ext cx="3840300" cy="3416400"/>
          </a:xfrm>
          <a:prstGeom prst="rect">
            <a:avLst/>
          </a:prstGeom>
          <a:noFill/>
          <a:ln>
            <a:noFill/>
          </a:ln>
        </p:spPr>
      </p:sp>
      <p:sp>
        <p:nvSpPr>
          <p:cNvPr id="312" name="Google Shape;3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6" name="Google Shape;316;p4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8" name="Google Shape;318;p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9" name="Google Shape;319;p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3" name="Google Shape;323;p4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4" name="Google Shape;324;p4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6" name="Google Shape;326;p4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4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4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2" name="Google Shape;332;p4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3" name="Google Shape;333;p4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4" name="Google Shape;334;p4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4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6" name="Google Shape;336;p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7" name="Google Shape;337;p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8" name="Google Shape;338;p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9" name="Google Shape;339;p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44" name="Shape 344"/>
        <p:cNvGrpSpPr/>
        <p:nvPr/>
      </p:nvGrpSpPr>
      <p:grpSpPr>
        <a:xfrm>
          <a:off x="0" y="0"/>
          <a:ext cx="0" cy="0"/>
          <a:chOff x="0" y="0"/>
          <a:chExt cx="0" cy="0"/>
        </a:xfrm>
      </p:grpSpPr>
      <p:sp>
        <p:nvSpPr>
          <p:cNvPr id="345" name="Google Shape;345;p4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6" name="Google Shape;346;p49"/>
          <p:cNvSpPr/>
          <p:nvPr>
            <p:ph idx="2" type="pic"/>
          </p:nvPr>
        </p:nvSpPr>
        <p:spPr>
          <a:xfrm>
            <a:off x="4804825" y="1133300"/>
            <a:ext cx="4027500" cy="2392800"/>
          </a:xfrm>
          <a:prstGeom prst="rect">
            <a:avLst/>
          </a:prstGeom>
          <a:noFill/>
          <a:ln>
            <a:noFill/>
          </a:ln>
        </p:spPr>
      </p:sp>
      <p:sp>
        <p:nvSpPr>
          <p:cNvPr id="347" name="Google Shape;347;p49"/>
          <p:cNvSpPr/>
          <p:nvPr>
            <p:ph idx="3" type="pic"/>
          </p:nvPr>
        </p:nvSpPr>
        <p:spPr>
          <a:xfrm>
            <a:off x="311725" y="1133300"/>
            <a:ext cx="4027500" cy="2392800"/>
          </a:xfrm>
          <a:prstGeom prst="rect">
            <a:avLst/>
          </a:prstGeom>
          <a:noFill/>
          <a:ln>
            <a:noFill/>
          </a:ln>
        </p:spPr>
      </p:sp>
      <p:sp>
        <p:nvSpPr>
          <p:cNvPr id="348" name="Google Shape;348;p4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51" name="Google Shape;351;p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52" name="Google Shape;352;p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53" name="Shape 353"/>
        <p:cNvGrpSpPr/>
        <p:nvPr/>
      </p:nvGrpSpPr>
      <p:grpSpPr>
        <a:xfrm>
          <a:off x="0" y="0"/>
          <a:ext cx="0" cy="0"/>
          <a:chOff x="0" y="0"/>
          <a:chExt cx="0" cy="0"/>
        </a:xfrm>
      </p:grpSpPr>
      <p:sp>
        <p:nvSpPr>
          <p:cNvPr id="354" name="Google Shape;354;p5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5" name="Google Shape;355;p50"/>
          <p:cNvSpPr/>
          <p:nvPr>
            <p:ph idx="2" type="pic"/>
          </p:nvPr>
        </p:nvSpPr>
        <p:spPr>
          <a:xfrm>
            <a:off x="6205225" y="1128325"/>
            <a:ext cx="2627100" cy="2273100"/>
          </a:xfrm>
          <a:prstGeom prst="rect">
            <a:avLst/>
          </a:prstGeom>
          <a:noFill/>
          <a:ln>
            <a:noFill/>
          </a:ln>
        </p:spPr>
      </p:sp>
      <p:sp>
        <p:nvSpPr>
          <p:cNvPr id="356" name="Google Shape;356;p50"/>
          <p:cNvSpPr/>
          <p:nvPr>
            <p:ph idx="3" type="pic"/>
          </p:nvPr>
        </p:nvSpPr>
        <p:spPr>
          <a:xfrm>
            <a:off x="311725" y="1128325"/>
            <a:ext cx="2627100" cy="2273100"/>
          </a:xfrm>
          <a:prstGeom prst="rect">
            <a:avLst/>
          </a:prstGeom>
          <a:noFill/>
          <a:ln>
            <a:noFill/>
          </a:ln>
        </p:spPr>
      </p:sp>
      <p:sp>
        <p:nvSpPr>
          <p:cNvPr id="357" name="Google Shape;357;p5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50"/>
          <p:cNvSpPr/>
          <p:nvPr>
            <p:ph idx="5" type="pic"/>
          </p:nvPr>
        </p:nvSpPr>
        <p:spPr>
          <a:xfrm>
            <a:off x="3255250" y="1128325"/>
            <a:ext cx="2627100" cy="2273100"/>
          </a:xfrm>
          <a:prstGeom prst="rect">
            <a:avLst/>
          </a:prstGeom>
          <a:noFill/>
          <a:ln>
            <a:noFill/>
          </a:ln>
        </p:spPr>
      </p:sp>
      <p:sp>
        <p:nvSpPr>
          <p:cNvPr id="359" name="Google Shape;359;p5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0" name="Google Shape;36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62" name="Google Shape;362;p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3" name="Google Shape;363;p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4" name="Google Shape;364;p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65" name="Shape 365"/>
        <p:cNvGrpSpPr/>
        <p:nvPr/>
      </p:nvGrpSpPr>
      <p:grpSpPr>
        <a:xfrm>
          <a:off x="0" y="0"/>
          <a:ext cx="0" cy="0"/>
          <a:chOff x="0" y="0"/>
          <a:chExt cx="0" cy="0"/>
        </a:xfrm>
      </p:grpSpPr>
      <p:sp>
        <p:nvSpPr>
          <p:cNvPr id="366" name="Google Shape;366;p51"/>
          <p:cNvSpPr/>
          <p:nvPr>
            <p:ph idx="2" type="pic"/>
          </p:nvPr>
        </p:nvSpPr>
        <p:spPr>
          <a:xfrm>
            <a:off x="311700" y="445025"/>
            <a:ext cx="8520600" cy="4218300"/>
          </a:xfrm>
          <a:prstGeom prst="rect">
            <a:avLst/>
          </a:prstGeom>
          <a:noFill/>
          <a:ln>
            <a:noFill/>
          </a:ln>
        </p:spPr>
      </p:sp>
      <p:sp>
        <p:nvSpPr>
          <p:cNvPr id="367" name="Google Shape;36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68" name="Shape 368"/>
        <p:cNvGrpSpPr/>
        <p:nvPr/>
      </p:nvGrpSpPr>
      <p:grpSpPr>
        <a:xfrm>
          <a:off x="0" y="0"/>
          <a:ext cx="0" cy="0"/>
          <a:chOff x="0" y="0"/>
          <a:chExt cx="0" cy="0"/>
        </a:xfrm>
      </p:grpSpPr>
      <p:sp>
        <p:nvSpPr>
          <p:cNvPr id="369" name="Google Shape;36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2"/>
          <p:cNvSpPr/>
          <p:nvPr>
            <p:ph idx="2" type="pic"/>
          </p:nvPr>
        </p:nvSpPr>
        <p:spPr>
          <a:xfrm>
            <a:off x="3389600" y="118913"/>
            <a:ext cx="1643700" cy="1535100"/>
          </a:xfrm>
          <a:prstGeom prst="rect">
            <a:avLst/>
          </a:prstGeom>
          <a:noFill/>
          <a:ln>
            <a:noFill/>
          </a:ln>
        </p:spPr>
      </p:sp>
      <p:sp>
        <p:nvSpPr>
          <p:cNvPr id="371" name="Google Shape;371;p52"/>
          <p:cNvSpPr/>
          <p:nvPr>
            <p:ph idx="3" type="pic"/>
          </p:nvPr>
        </p:nvSpPr>
        <p:spPr>
          <a:xfrm>
            <a:off x="5195935" y="118913"/>
            <a:ext cx="1643700" cy="1535100"/>
          </a:xfrm>
          <a:prstGeom prst="rect">
            <a:avLst/>
          </a:prstGeom>
          <a:noFill/>
          <a:ln>
            <a:noFill/>
          </a:ln>
        </p:spPr>
      </p:sp>
      <p:sp>
        <p:nvSpPr>
          <p:cNvPr id="372" name="Google Shape;372;p52"/>
          <p:cNvSpPr/>
          <p:nvPr>
            <p:ph idx="4" type="pic"/>
          </p:nvPr>
        </p:nvSpPr>
        <p:spPr>
          <a:xfrm>
            <a:off x="7002270" y="118913"/>
            <a:ext cx="1643700" cy="1535100"/>
          </a:xfrm>
          <a:prstGeom prst="rect">
            <a:avLst/>
          </a:prstGeom>
          <a:noFill/>
          <a:ln>
            <a:noFill/>
          </a:ln>
        </p:spPr>
      </p:sp>
      <p:sp>
        <p:nvSpPr>
          <p:cNvPr id="373" name="Google Shape;373;p52"/>
          <p:cNvSpPr/>
          <p:nvPr>
            <p:ph idx="5" type="pic"/>
          </p:nvPr>
        </p:nvSpPr>
        <p:spPr>
          <a:xfrm>
            <a:off x="3389588" y="1804212"/>
            <a:ext cx="1643700" cy="1535100"/>
          </a:xfrm>
          <a:prstGeom prst="rect">
            <a:avLst/>
          </a:prstGeom>
          <a:noFill/>
          <a:ln>
            <a:noFill/>
          </a:ln>
        </p:spPr>
      </p:sp>
      <p:sp>
        <p:nvSpPr>
          <p:cNvPr id="374" name="Google Shape;374;p52"/>
          <p:cNvSpPr/>
          <p:nvPr>
            <p:ph idx="6" type="pic"/>
          </p:nvPr>
        </p:nvSpPr>
        <p:spPr>
          <a:xfrm>
            <a:off x="5195922" y="1804212"/>
            <a:ext cx="1643700" cy="1535100"/>
          </a:xfrm>
          <a:prstGeom prst="rect">
            <a:avLst/>
          </a:prstGeom>
          <a:noFill/>
          <a:ln>
            <a:noFill/>
          </a:ln>
        </p:spPr>
      </p:sp>
      <p:sp>
        <p:nvSpPr>
          <p:cNvPr id="375" name="Google Shape;375;p52"/>
          <p:cNvSpPr/>
          <p:nvPr>
            <p:ph idx="7" type="pic"/>
          </p:nvPr>
        </p:nvSpPr>
        <p:spPr>
          <a:xfrm>
            <a:off x="7002257" y="1804212"/>
            <a:ext cx="1643700" cy="1535100"/>
          </a:xfrm>
          <a:prstGeom prst="rect">
            <a:avLst/>
          </a:prstGeom>
          <a:noFill/>
          <a:ln>
            <a:noFill/>
          </a:ln>
        </p:spPr>
      </p:sp>
      <p:sp>
        <p:nvSpPr>
          <p:cNvPr id="376" name="Google Shape;376;p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77" name="Google Shape;377;p52"/>
          <p:cNvSpPr/>
          <p:nvPr>
            <p:ph idx="8" type="pic"/>
          </p:nvPr>
        </p:nvSpPr>
        <p:spPr>
          <a:xfrm>
            <a:off x="3389588" y="3489487"/>
            <a:ext cx="1643700" cy="1535100"/>
          </a:xfrm>
          <a:prstGeom prst="rect">
            <a:avLst/>
          </a:prstGeom>
          <a:noFill/>
          <a:ln>
            <a:noFill/>
          </a:ln>
        </p:spPr>
      </p:sp>
      <p:sp>
        <p:nvSpPr>
          <p:cNvPr id="378" name="Google Shape;378;p52"/>
          <p:cNvSpPr/>
          <p:nvPr>
            <p:ph idx="9" type="pic"/>
          </p:nvPr>
        </p:nvSpPr>
        <p:spPr>
          <a:xfrm>
            <a:off x="5195922" y="3489487"/>
            <a:ext cx="1643700" cy="1535100"/>
          </a:xfrm>
          <a:prstGeom prst="rect">
            <a:avLst/>
          </a:prstGeom>
          <a:noFill/>
          <a:ln>
            <a:noFill/>
          </a:ln>
        </p:spPr>
      </p:sp>
      <p:sp>
        <p:nvSpPr>
          <p:cNvPr id="379" name="Google Shape;379;p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53" name="Google Shape;53;p13"/>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png"/><Relationship Id="rId5" Type="http://schemas.openxmlformats.org/officeDocument/2006/relationships/image" Target="../media/image11.jp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3" name="Shape 383"/>
        <p:cNvGrpSpPr/>
        <p:nvPr/>
      </p:nvGrpSpPr>
      <p:grpSpPr>
        <a:xfrm>
          <a:off x="0" y="0"/>
          <a:ext cx="0" cy="0"/>
          <a:chOff x="0" y="0"/>
          <a:chExt cx="0" cy="0"/>
        </a:xfrm>
      </p:grpSpPr>
      <p:sp>
        <p:nvSpPr>
          <p:cNvPr id="384" name="Google Shape;384;p53"/>
          <p:cNvSpPr txBox="1"/>
          <p:nvPr>
            <p:ph type="title"/>
          </p:nvPr>
        </p:nvSpPr>
        <p:spPr>
          <a:xfrm>
            <a:off x="135075" y="871600"/>
            <a:ext cx="5134500" cy="22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Management System</a:t>
            </a:r>
            <a:endParaRPr/>
          </a:p>
        </p:txBody>
      </p:sp>
      <p:sp>
        <p:nvSpPr>
          <p:cNvPr id="385" name="Google Shape;385;p53"/>
          <p:cNvSpPr txBox="1"/>
          <p:nvPr>
            <p:ph idx="2" type="title"/>
          </p:nvPr>
        </p:nvSpPr>
        <p:spPr>
          <a:xfrm>
            <a:off x="420875" y="33186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Subtitle</a:t>
            </a:r>
            <a:endParaRPr/>
          </a:p>
          <a:p>
            <a:pPr indent="0" lvl="0" marL="0" rtl="0" algn="l">
              <a:spcBef>
                <a:spcPts val="0"/>
              </a:spcBef>
              <a:spcAft>
                <a:spcPts val="0"/>
              </a:spcAft>
              <a:buNone/>
            </a:pPr>
            <a:r>
              <a:rPr lang="en"/>
              <a:t>Date</a:t>
            </a:r>
            <a:endParaRPr/>
          </a:p>
        </p:txBody>
      </p:sp>
      <p:pic>
        <p:nvPicPr>
          <p:cNvPr descr="Abstract image of blue ribbons on a black background." id="386" name="Google Shape;386;p53"/>
          <p:cNvPicPr preferRelativeResize="0"/>
          <p:nvPr>
            <p:ph idx="3" type="pic"/>
          </p:nvPr>
        </p:nvPicPr>
        <p:blipFill rotWithShape="1">
          <a:blip r:embed="rId3">
            <a:alphaModFix/>
          </a:blip>
          <a:srcRect b="0" l="12943" r="32255" t="0"/>
          <a:stretch/>
        </p:blipFill>
        <p:spPr>
          <a:xfrm>
            <a:off x="5238600" y="196800"/>
            <a:ext cx="3905400" cy="4749900"/>
          </a:xfrm>
          <a:prstGeom prst="roundRect">
            <a:avLst>
              <a:gd fmla="val 16667" name="adj"/>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2" title="progif2.gif"/>
          <p:cNvPicPr preferRelativeResize="0"/>
          <p:nvPr/>
        </p:nvPicPr>
        <p:blipFill rotWithShape="1">
          <a:blip r:embed="rId3">
            <a:alphaModFix/>
          </a:blip>
          <a:srcRect b="0" l="0" r="0" t="0"/>
          <a:stretch/>
        </p:blipFill>
        <p:spPr>
          <a:xfrm>
            <a:off x="504525" y="644700"/>
            <a:ext cx="7997875" cy="4498799"/>
          </a:xfrm>
          <a:prstGeom prst="rect">
            <a:avLst/>
          </a:prstGeom>
          <a:noFill/>
          <a:ln>
            <a:noFill/>
          </a:ln>
        </p:spPr>
      </p:pic>
      <p:sp>
        <p:nvSpPr>
          <p:cNvPr id="459" name="Google Shape;459;p62"/>
          <p:cNvSpPr txBox="1"/>
          <p:nvPr/>
        </p:nvSpPr>
        <p:spPr>
          <a:xfrm>
            <a:off x="2718900" y="336375"/>
            <a:ext cx="403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Project Media 1</a:t>
            </a:r>
            <a:endParaRPr sz="1200">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3" title="progif1.gif"/>
          <p:cNvPicPr preferRelativeResize="0"/>
          <p:nvPr/>
        </p:nvPicPr>
        <p:blipFill>
          <a:blip r:embed="rId3">
            <a:alphaModFix/>
          </a:blip>
          <a:stretch>
            <a:fillRect/>
          </a:stretch>
        </p:blipFill>
        <p:spPr>
          <a:xfrm>
            <a:off x="378400" y="660125"/>
            <a:ext cx="7883251" cy="4434325"/>
          </a:xfrm>
          <a:prstGeom prst="rect">
            <a:avLst/>
          </a:prstGeom>
          <a:noFill/>
          <a:ln>
            <a:noFill/>
          </a:ln>
        </p:spPr>
      </p:pic>
      <p:sp>
        <p:nvSpPr>
          <p:cNvPr id="465" name="Google Shape;465;p63"/>
          <p:cNvSpPr txBox="1"/>
          <p:nvPr/>
        </p:nvSpPr>
        <p:spPr>
          <a:xfrm>
            <a:off x="2476800" y="290825"/>
            <a:ext cx="403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Inter"/>
                <a:ea typeface="Inter"/>
                <a:cs typeface="Inter"/>
                <a:sym typeface="Inter"/>
              </a:rPr>
              <a:t>Project Media 2</a:t>
            </a:r>
            <a:endParaRPr sz="1200">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nvSpPr>
        <p:spPr>
          <a:xfrm>
            <a:off x="2403575" y="833900"/>
            <a:ext cx="4036200" cy="278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2"/>
                </a:solidFill>
                <a:latin typeface="Inter"/>
                <a:ea typeface="Inter"/>
                <a:cs typeface="Inter"/>
                <a:sym typeface="Inter"/>
              </a:rPr>
              <a:t>Thank you!</a:t>
            </a:r>
            <a:endParaRPr sz="6000">
              <a:solidFill>
                <a:schemeClr val="dk2"/>
              </a:solidFill>
              <a:latin typeface="Inter"/>
              <a:ea typeface="Inter"/>
              <a:cs typeface="Inter"/>
              <a:sym typeface="Inter"/>
            </a:endParaRPr>
          </a:p>
          <a:p>
            <a:pPr indent="0" lvl="0" marL="0" rtl="0" algn="l">
              <a:spcBef>
                <a:spcPts val="0"/>
              </a:spcBef>
              <a:spcAft>
                <a:spcPts val="0"/>
              </a:spcAft>
              <a:buNone/>
            </a:pPr>
            <a:r>
              <a:t/>
            </a:r>
            <a:endParaRPr sz="3500">
              <a:solidFill>
                <a:schemeClr val="dk2"/>
              </a:solidFill>
              <a:latin typeface="Inter"/>
              <a:ea typeface="Inter"/>
              <a:cs typeface="Inter"/>
              <a:sym typeface="Inter"/>
            </a:endParaRPr>
          </a:p>
          <a:p>
            <a:pPr indent="0" lvl="0" marL="0" rtl="0" algn="ctr">
              <a:spcBef>
                <a:spcPts val="0"/>
              </a:spcBef>
              <a:spcAft>
                <a:spcPts val="0"/>
              </a:spcAft>
              <a:buNone/>
            </a:pPr>
            <a:r>
              <a:rPr lang="en">
                <a:solidFill>
                  <a:schemeClr val="dk2"/>
                </a:solidFill>
                <a:latin typeface="Inter"/>
                <a:ea typeface="Inter"/>
                <a:cs typeface="Inter"/>
                <a:sym typeface="Inter"/>
              </a:rPr>
              <a:t>Any Questions?</a:t>
            </a:r>
            <a:endParaRPr>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0" name="Shape 390"/>
        <p:cNvGrpSpPr/>
        <p:nvPr/>
      </p:nvGrpSpPr>
      <p:grpSpPr>
        <a:xfrm>
          <a:off x="0" y="0"/>
          <a:ext cx="0" cy="0"/>
          <a:chOff x="0" y="0"/>
          <a:chExt cx="0" cy="0"/>
        </a:xfrm>
      </p:grpSpPr>
      <p:sp>
        <p:nvSpPr>
          <p:cNvPr id="391" name="Google Shape;391;p54"/>
          <p:cNvSpPr txBox="1"/>
          <p:nvPr>
            <p:ph type="title"/>
          </p:nvPr>
        </p:nvSpPr>
        <p:spPr>
          <a:xfrm>
            <a:off x="474350" y="196800"/>
            <a:ext cx="4324800" cy="12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Overview</a:t>
            </a:r>
            <a:br>
              <a:rPr lang="en">
                <a:highlight>
                  <a:schemeClr val="dk2"/>
                </a:highlight>
              </a:rPr>
            </a:br>
            <a:r>
              <a:rPr lang="en">
                <a:highlight>
                  <a:schemeClr val="dk2"/>
                </a:highlight>
              </a:rPr>
              <a:t>Topics</a:t>
            </a:r>
            <a:endParaRPr>
              <a:highlight>
                <a:schemeClr val="dk2"/>
              </a:highlight>
            </a:endParaRPr>
          </a:p>
        </p:txBody>
      </p:sp>
      <p:sp>
        <p:nvSpPr>
          <p:cNvPr id="392" name="Google Shape;392;p54"/>
          <p:cNvSpPr txBox="1"/>
          <p:nvPr>
            <p:ph idx="2" type="title"/>
          </p:nvPr>
        </p:nvSpPr>
        <p:spPr>
          <a:xfrm>
            <a:off x="474350" y="1816200"/>
            <a:ext cx="4036500" cy="151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Introduction</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Project Management Plan</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Requirement Specifications</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Architecture</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Database Design</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Test Management</a:t>
            </a:r>
            <a:endParaRPr b="1" sz="1100">
              <a:solidFill>
                <a:schemeClr val="dk2"/>
              </a:solidFill>
              <a:latin typeface="Times New Roman"/>
              <a:ea typeface="Times New Roman"/>
              <a:cs typeface="Times New Roman"/>
              <a:sym typeface="Times New Roman"/>
            </a:endParaRPr>
          </a:p>
          <a:p>
            <a:pPr indent="-298450" lvl="0" marL="457200" rtl="0" algn="l">
              <a:spcBef>
                <a:spcPts val="0"/>
              </a:spcBef>
              <a:spcAft>
                <a:spcPts val="0"/>
              </a:spcAft>
              <a:buClr>
                <a:schemeClr val="dk2"/>
              </a:buClr>
              <a:buSzPts val="1100"/>
              <a:buFont typeface="Times New Roman"/>
              <a:buChar char="●"/>
            </a:pPr>
            <a:r>
              <a:rPr b="1" lang="en" sz="1100">
                <a:solidFill>
                  <a:schemeClr val="dk2"/>
                </a:solidFill>
                <a:latin typeface="Times New Roman"/>
                <a:ea typeface="Times New Roman"/>
                <a:cs typeface="Times New Roman"/>
                <a:sym typeface="Times New Roman"/>
              </a:rPr>
              <a:t>Conclusions</a:t>
            </a:r>
            <a:endParaRPr b="1" sz="1100">
              <a:solidFill>
                <a:schemeClr val="dk2"/>
              </a:solidFill>
              <a:latin typeface="Times New Roman"/>
              <a:ea typeface="Times New Roman"/>
              <a:cs typeface="Times New Roman"/>
              <a:sym typeface="Times New Roman"/>
            </a:endParaRPr>
          </a:p>
        </p:txBody>
      </p:sp>
      <p:pic>
        <p:nvPicPr>
          <p:cNvPr id="393" name="Google Shape;393;p54"/>
          <p:cNvPicPr preferRelativeResize="0"/>
          <p:nvPr>
            <p:ph idx="3" type="pic"/>
          </p:nvPr>
        </p:nvPicPr>
        <p:blipFill rotWithShape="1">
          <a:blip r:embed="rId3">
            <a:alphaModFix/>
          </a:blip>
          <a:srcRect b="0" l="22782" r="22777" t="0"/>
          <a:stretch/>
        </p:blipFill>
        <p:spPr>
          <a:xfrm>
            <a:off x="5039775" y="196800"/>
            <a:ext cx="3905400" cy="4749900"/>
          </a:xfrm>
          <a:prstGeom prst="roundRect">
            <a:avLst>
              <a:gd fmla="val 16667" name="adj"/>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5"/>
          <p:cNvSpPr txBox="1"/>
          <p:nvPr>
            <p:ph idx="1" type="body"/>
          </p:nvPr>
        </p:nvSpPr>
        <p:spPr>
          <a:xfrm>
            <a:off x="504475" y="2571750"/>
            <a:ext cx="3552600" cy="873600"/>
          </a:xfrm>
          <a:prstGeom prst="rect">
            <a:avLst/>
          </a:prstGeom>
          <a:solidFill>
            <a:schemeClr val="lt1"/>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purpose of this program is real-time stock tracking which can help businesses manage and monitor inventory through our system.</a:t>
            </a:r>
            <a:endParaRPr>
              <a:solidFill>
                <a:schemeClr val="dk2"/>
              </a:solidFill>
            </a:endParaRPr>
          </a:p>
        </p:txBody>
      </p:sp>
      <p:sp>
        <p:nvSpPr>
          <p:cNvPr id="399" name="Google Shape;399;p55"/>
          <p:cNvSpPr txBox="1"/>
          <p:nvPr>
            <p:ph idx="2" type="body"/>
          </p:nvPr>
        </p:nvSpPr>
        <p:spPr>
          <a:xfrm>
            <a:off x="4169200" y="1534650"/>
            <a:ext cx="3552600" cy="2214300"/>
          </a:xfrm>
          <a:prstGeom prst="rect">
            <a:avLst/>
          </a:prstGeom>
          <a:solidFill>
            <a:schemeClr val="lt1"/>
          </a:solidFill>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With </a:t>
            </a:r>
            <a:r>
              <a:rPr lang="en">
                <a:solidFill>
                  <a:schemeClr val="dk2"/>
                </a:solidFill>
              </a:rPr>
              <a:t>capabilities that include inventory control, order management, reporting, and integration of their needs with use cases for companies with whole stock that needs to be monitored and tracked within the system.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Use-case scenario such as a </a:t>
            </a:r>
            <a:r>
              <a:rPr lang="en">
                <a:solidFill>
                  <a:schemeClr val="dk2"/>
                </a:solidFill>
              </a:rPr>
              <a:t>distributors</a:t>
            </a:r>
            <a:r>
              <a:rPr lang="en">
                <a:solidFill>
                  <a:schemeClr val="dk2"/>
                </a:solidFill>
              </a:rPr>
              <a:t> that  will be able to use our system to track inventory and purchases to monitor their inventory. </a:t>
            </a:r>
            <a:endParaRPr>
              <a:solidFill>
                <a:schemeClr val="dk2"/>
              </a:solidFill>
            </a:endParaRPr>
          </a:p>
        </p:txBody>
      </p:sp>
      <p:sp>
        <p:nvSpPr>
          <p:cNvPr id="400" name="Google Shape;400;p55"/>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4" name="Shape 404"/>
        <p:cNvGrpSpPr/>
        <p:nvPr/>
      </p:nvGrpSpPr>
      <p:grpSpPr>
        <a:xfrm>
          <a:off x="0" y="0"/>
          <a:ext cx="0" cy="0"/>
          <a:chOff x="0" y="0"/>
          <a:chExt cx="0" cy="0"/>
        </a:xfrm>
      </p:grpSpPr>
      <p:sp>
        <p:nvSpPr>
          <p:cNvPr id="405" name="Google Shape;405;p56"/>
          <p:cNvSpPr txBox="1"/>
          <p:nvPr>
            <p:ph type="title"/>
          </p:nvPr>
        </p:nvSpPr>
        <p:spPr>
          <a:xfrm>
            <a:off x="457875" y="547725"/>
            <a:ext cx="7600800" cy="11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Plan</a:t>
            </a:r>
            <a:endParaRPr/>
          </a:p>
          <a:p>
            <a:pPr indent="0" lvl="0" marL="0" rtl="0" algn="l">
              <a:spcBef>
                <a:spcPts val="0"/>
              </a:spcBef>
              <a:spcAft>
                <a:spcPts val="0"/>
              </a:spcAft>
              <a:buNone/>
            </a:pPr>
            <a:r>
              <a:rPr lang="en" sz="1100"/>
              <a:t>Ethan Pedrick (Backend), Nhat Nguyen (Database),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Devin White (Exe/Testing), Jake Staas (UI)</a:t>
            </a:r>
            <a:endParaRPr sz="1100"/>
          </a:p>
        </p:txBody>
      </p:sp>
      <p:sp>
        <p:nvSpPr>
          <p:cNvPr id="406" name="Google Shape;406;p56"/>
          <p:cNvSpPr txBox="1"/>
          <p:nvPr>
            <p:ph idx="1" type="body"/>
          </p:nvPr>
        </p:nvSpPr>
        <p:spPr>
          <a:xfrm>
            <a:off x="525475" y="1772900"/>
            <a:ext cx="3552600" cy="22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rPr>
              <a:t>Project Organization</a:t>
            </a:r>
            <a:endParaRPr b="1" u="sng">
              <a:solidFill>
                <a:schemeClr val="lt1"/>
              </a:solidFill>
            </a:endParaRPr>
          </a:p>
          <a:p>
            <a:pPr indent="0" lvl="0" marL="0" rtl="0" algn="l">
              <a:spcBef>
                <a:spcPts val="0"/>
              </a:spcBef>
              <a:spcAft>
                <a:spcPts val="0"/>
              </a:spcAft>
              <a:buNone/>
            </a:pPr>
            <a:r>
              <a:rPr lang="en">
                <a:solidFill>
                  <a:srgbClr val="F6F5EC"/>
                </a:solidFill>
              </a:rPr>
              <a:t>Our project organization consists of 4 students who each took on a task to help further the project. We assigned roles based on the strengths of each individual student and met up across the weeks of the projects to work together and help each other out with each part of the project. </a:t>
            </a:r>
            <a:endParaRPr>
              <a:solidFill>
                <a:srgbClr val="F6F5EC"/>
              </a:solidFill>
            </a:endParaRPr>
          </a:p>
          <a:p>
            <a:pPr indent="0" lvl="0" marL="0" rtl="0" algn="l">
              <a:spcBef>
                <a:spcPts val="0"/>
              </a:spcBef>
              <a:spcAft>
                <a:spcPts val="0"/>
              </a:spcAft>
              <a:buNone/>
            </a:pPr>
            <a:r>
              <a:t/>
            </a:r>
            <a:endParaRPr/>
          </a:p>
        </p:txBody>
      </p:sp>
      <p:sp>
        <p:nvSpPr>
          <p:cNvPr id="407" name="Google Shape;407;p56"/>
          <p:cNvSpPr txBox="1"/>
          <p:nvPr>
            <p:ph idx="2" type="body"/>
          </p:nvPr>
        </p:nvSpPr>
        <p:spPr>
          <a:xfrm>
            <a:off x="4113125" y="1772900"/>
            <a:ext cx="3552600" cy="2340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u="sng">
                <a:solidFill>
                  <a:schemeClr val="lt1"/>
                </a:solidFill>
              </a:rPr>
              <a:t>Risk Analysis</a:t>
            </a:r>
            <a:endParaRPr b="1" u="sng">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Data loss or corruption – High risk. If data is loss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Unauthorized access / data breach – High risk.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System downtime during peak hours – High risk.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Inaccurate inventory data - High risk.  </a:t>
            </a:r>
            <a:endParaRPr>
              <a:solidFill>
                <a:schemeClr val="lt1"/>
              </a:solidFill>
            </a:endParaRPr>
          </a:p>
          <a:p>
            <a:pPr indent="-304800" lvl="0" marL="457200" rtl="0" algn="l">
              <a:spcBef>
                <a:spcPts val="0"/>
              </a:spcBef>
              <a:spcAft>
                <a:spcPts val="0"/>
              </a:spcAft>
              <a:buClr>
                <a:schemeClr val="lt1"/>
              </a:buClr>
              <a:buSzPts val="1200"/>
              <a:buChar char="●"/>
            </a:pPr>
            <a:r>
              <a:rPr lang="en">
                <a:solidFill>
                  <a:schemeClr val="lt1"/>
                </a:solidFill>
              </a:rPr>
              <a:t>2.4. Hardware and Software Resource Requirements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ph type="title"/>
          </p:nvPr>
        </p:nvSpPr>
        <p:spPr>
          <a:xfrm>
            <a:off x="546450" y="77175"/>
            <a:ext cx="80511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 Specifications</a:t>
            </a:r>
            <a:endParaRPr/>
          </a:p>
          <a:p>
            <a:pPr indent="0" lvl="0" marL="0" rtl="0" algn="l">
              <a:spcBef>
                <a:spcPts val="0"/>
              </a:spcBef>
              <a:spcAft>
                <a:spcPts val="0"/>
              </a:spcAft>
              <a:buNone/>
            </a:pPr>
            <a:r>
              <a:t/>
            </a:r>
            <a:endParaRPr/>
          </a:p>
        </p:txBody>
      </p:sp>
      <p:sp>
        <p:nvSpPr>
          <p:cNvPr id="413" name="Google Shape;413;p57"/>
          <p:cNvSpPr txBox="1"/>
          <p:nvPr>
            <p:ph idx="2" type="title"/>
          </p:nvPr>
        </p:nvSpPr>
        <p:spPr>
          <a:xfrm>
            <a:off x="627200" y="3046700"/>
            <a:ext cx="3150600" cy="228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200">
                <a:solidFill>
                  <a:schemeClr val="lt1"/>
                </a:solidFill>
              </a:rPr>
              <a:t>able to update the data in real time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needs to be available 99% of the time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UI needs to be simple and easy to use and understand.</a:t>
            </a:r>
            <a:endParaRPr sz="1200">
              <a:solidFill>
                <a:schemeClr val="lt1"/>
              </a:solidFill>
            </a:endParaRPr>
          </a:p>
        </p:txBody>
      </p:sp>
      <p:pic>
        <p:nvPicPr>
          <p:cNvPr descr="Picture" id="414" name="Google Shape;414;p57"/>
          <p:cNvPicPr preferRelativeResize="0"/>
          <p:nvPr/>
        </p:nvPicPr>
        <p:blipFill>
          <a:blip r:embed="rId3">
            <a:alphaModFix/>
          </a:blip>
          <a:stretch>
            <a:fillRect/>
          </a:stretch>
        </p:blipFill>
        <p:spPr>
          <a:xfrm>
            <a:off x="4423825" y="3144800"/>
            <a:ext cx="4215900" cy="1167075"/>
          </a:xfrm>
          <a:prstGeom prst="rect">
            <a:avLst/>
          </a:prstGeom>
          <a:noFill/>
          <a:ln>
            <a:noFill/>
          </a:ln>
        </p:spPr>
      </p:pic>
      <p:sp>
        <p:nvSpPr>
          <p:cNvPr id="415" name="Google Shape;415;p57"/>
          <p:cNvSpPr txBox="1"/>
          <p:nvPr/>
        </p:nvSpPr>
        <p:spPr>
          <a:xfrm>
            <a:off x="5584950" y="2744600"/>
            <a:ext cx="21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USE CASE MODEL</a:t>
            </a:r>
            <a:endParaRPr b="1">
              <a:solidFill>
                <a:schemeClr val="lt1"/>
              </a:solidFill>
              <a:latin typeface="Inter"/>
              <a:ea typeface="Inter"/>
              <a:cs typeface="Inter"/>
              <a:sym typeface="Inter"/>
            </a:endParaRPr>
          </a:p>
        </p:txBody>
      </p:sp>
      <p:sp>
        <p:nvSpPr>
          <p:cNvPr id="416" name="Google Shape;416;p57"/>
          <p:cNvSpPr txBox="1"/>
          <p:nvPr/>
        </p:nvSpPr>
        <p:spPr>
          <a:xfrm>
            <a:off x="261475" y="2744588"/>
            <a:ext cx="403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Inter"/>
                <a:ea typeface="Inter"/>
                <a:cs typeface="Inter"/>
                <a:sym typeface="Inter"/>
              </a:rPr>
              <a:t>Non-functional Requirements</a:t>
            </a:r>
            <a:endParaRPr b="1">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58"/>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Waterfall</a:t>
            </a:r>
            <a:endParaRPr/>
          </a:p>
        </p:txBody>
      </p:sp>
      <p:sp>
        <p:nvSpPr>
          <p:cNvPr id="422" name="Google Shape;422;p58"/>
          <p:cNvSpPr txBox="1"/>
          <p:nvPr>
            <p:ph idx="6" type="subTitle"/>
          </p:nvPr>
        </p:nvSpPr>
        <p:spPr>
          <a:xfrm>
            <a:off x="3310050" y="323302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a:t>
            </a:r>
            <a:endParaRPr/>
          </a:p>
        </p:txBody>
      </p:sp>
      <p:pic>
        <p:nvPicPr>
          <p:cNvPr id="423" name="Google Shape;423;p58"/>
          <p:cNvPicPr preferRelativeResize="0"/>
          <p:nvPr>
            <p:ph idx="2" type="pic"/>
          </p:nvPr>
        </p:nvPicPr>
        <p:blipFill rotWithShape="1">
          <a:blip r:embed="rId3">
            <a:alphaModFix/>
          </a:blip>
          <a:srcRect b="0" l="18870" r="18870" t="0"/>
          <a:stretch/>
        </p:blipFill>
        <p:spPr>
          <a:xfrm>
            <a:off x="566350" y="1569300"/>
            <a:ext cx="1466400" cy="1570200"/>
          </a:xfrm>
          <a:prstGeom prst="roundRect">
            <a:avLst>
              <a:gd fmla="val 16667" name="adj"/>
            </a:avLst>
          </a:prstGeom>
        </p:spPr>
      </p:pic>
      <p:pic>
        <p:nvPicPr>
          <p:cNvPr id="424" name="Google Shape;424;p58"/>
          <p:cNvPicPr preferRelativeResize="0"/>
          <p:nvPr>
            <p:ph idx="3" type="pic"/>
          </p:nvPr>
        </p:nvPicPr>
        <p:blipFill rotWithShape="1">
          <a:blip r:embed="rId4">
            <a:alphaModFix/>
          </a:blip>
          <a:srcRect b="0" l="9223" r="9223" t="0"/>
          <a:stretch/>
        </p:blipFill>
        <p:spPr>
          <a:xfrm>
            <a:off x="3310050" y="1569300"/>
            <a:ext cx="1466400" cy="1570200"/>
          </a:xfrm>
          <a:prstGeom prst="roundRect">
            <a:avLst>
              <a:gd fmla="val 16667" name="adj"/>
            </a:avLst>
          </a:prstGeom>
        </p:spPr>
      </p:pic>
      <p:pic>
        <p:nvPicPr>
          <p:cNvPr id="425" name="Google Shape;425;p58"/>
          <p:cNvPicPr preferRelativeResize="0"/>
          <p:nvPr>
            <p:ph idx="4" type="pic"/>
          </p:nvPr>
        </p:nvPicPr>
        <p:blipFill rotWithShape="1">
          <a:blip r:embed="rId5">
            <a:alphaModFix/>
          </a:blip>
          <a:srcRect b="0" l="18888" r="18895" t="0"/>
          <a:stretch/>
        </p:blipFill>
        <p:spPr>
          <a:xfrm>
            <a:off x="6130579" y="1656157"/>
            <a:ext cx="1466400" cy="1570200"/>
          </a:xfrm>
          <a:prstGeom prst="roundRect">
            <a:avLst>
              <a:gd fmla="val 16667" name="adj"/>
            </a:avLst>
          </a:prstGeom>
        </p:spPr>
      </p:pic>
      <p:sp>
        <p:nvSpPr>
          <p:cNvPr id="426" name="Google Shape;426;p58"/>
          <p:cNvSpPr txBox="1"/>
          <p:nvPr>
            <p:ph type="title"/>
          </p:nvPr>
        </p:nvSpPr>
        <p:spPr>
          <a:xfrm>
            <a:off x="485900" y="568775"/>
            <a:ext cx="6767700" cy="9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highlight>
                  <a:schemeClr val="dk2"/>
                </a:highlight>
              </a:rPr>
              <a:t>Architecture</a:t>
            </a:r>
            <a:endParaRPr b="0">
              <a:highlight>
                <a:schemeClr val="dk2"/>
              </a:highlight>
            </a:endParaRPr>
          </a:p>
        </p:txBody>
      </p:sp>
      <p:sp>
        <p:nvSpPr>
          <p:cNvPr id="427" name="Google Shape;427;p58"/>
          <p:cNvSpPr txBox="1"/>
          <p:nvPr>
            <p:ph idx="7" type="subTitle"/>
          </p:nvPr>
        </p:nvSpPr>
        <p:spPr>
          <a:xfrm>
            <a:off x="6102513" y="323302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Waterfall</a:t>
            </a:r>
            <a:endParaRPr/>
          </a:p>
        </p:txBody>
      </p:sp>
      <p:pic>
        <p:nvPicPr>
          <p:cNvPr descr="Red Arrow Vector Clipart image - Free stock photo - Public Domain ..." id="428" name="Google Shape;428;p58"/>
          <p:cNvPicPr preferRelativeResize="0"/>
          <p:nvPr/>
        </p:nvPicPr>
        <p:blipFill>
          <a:blip r:embed="rId6">
            <a:alphaModFix/>
          </a:blip>
          <a:stretch>
            <a:fillRect/>
          </a:stretch>
        </p:blipFill>
        <p:spPr>
          <a:xfrm>
            <a:off x="2062238" y="2107525"/>
            <a:ext cx="1218324" cy="667450"/>
          </a:xfrm>
          <a:prstGeom prst="rect">
            <a:avLst/>
          </a:prstGeom>
          <a:noFill/>
          <a:ln>
            <a:noFill/>
          </a:ln>
        </p:spPr>
      </p:pic>
      <p:pic>
        <p:nvPicPr>
          <p:cNvPr descr="Red Arrow Vector Clipart image - Free stock photo - Public Domain ..." id="429" name="Google Shape;429;p58"/>
          <p:cNvPicPr preferRelativeResize="0"/>
          <p:nvPr/>
        </p:nvPicPr>
        <p:blipFill>
          <a:blip r:embed="rId6">
            <a:alphaModFix/>
          </a:blip>
          <a:stretch>
            <a:fillRect/>
          </a:stretch>
        </p:blipFill>
        <p:spPr>
          <a:xfrm>
            <a:off x="4912263" y="2168825"/>
            <a:ext cx="1218324" cy="66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435" name="Google Shape;435;p59"/>
          <p:cNvSpPr txBox="1"/>
          <p:nvPr>
            <p:ph idx="1" type="body"/>
          </p:nvPr>
        </p:nvSpPr>
        <p:spPr>
          <a:xfrm>
            <a:off x="371400" y="2780825"/>
            <a:ext cx="21792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User Interface design</a:t>
            </a:r>
            <a:endParaRPr b="1"/>
          </a:p>
          <a:p>
            <a:pPr indent="0" lvl="0" marL="0" rtl="0" algn="l">
              <a:spcBef>
                <a:spcPts val="0"/>
              </a:spcBef>
              <a:spcAft>
                <a:spcPts val="0"/>
              </a:spcAft>
              <a:buNone/>
            </a:pPr>
            <a:r>
              <a:rPr lang="en"/>
              <a:t>The UI is designed in Visual Studio utilizing .NET MAUI and written in C sharp and XAML for the design specifications for each page. Upon startup the user is greeted to a login screen that will accept their user information and allow them to login and view the products in their inventory.</a:t>
            </a:r>
            <a:endParaRPr/>
          </a:p>
        </p:txBody>
      </p:sp>
      <p:sp>
        <p:nvSpPr>
          <p:cNvPr id="436" name="Google Shape;436;p59"/>
          <p:cNvSpPr txBox="1"/>
          <p:nvPr>
            <p:ph idx="2" type="body"/>
          </p:nvPr>
        </p:nvSpPr>
        <p:spPr>
          <a:xfrm>
            <a:off x="2601850" y="2780825"/>
            <a:ext cx="2114100" cy="18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Components Design</a:t>
            </a:r>
            <a:endParaRPr b="1"/>
          </a:p>
          <a:p>
            <a:pPr indent="0" lvl="0" marL="0" rtl="0" algn="l">
              <a:spcBef>
                <a:spcPts val="0"/>
              </a:spcBef>
              <a:spcAft>
                <a:spcPts val="0"/>
              </a:spcAft>
              <a:buNone/>
            </a:pPr>
            <a:r>
              <a:rPr lang="en"/>
              <a:t>Buy, Sell, Add, Remove are all dynamic events that will call into the backend to make active adjustments to the </a:t>
            </a:r>
            <a:r>
              <a:rPr lang="en"/>
              <a:t>database</a:t>
            </a:r>
            <a:r>
              <a:rPr lang="en"/>
              <a:t> stored values. The biggest static elements to this product is its initial launch past the login screen on the main page because on the first boot everything displayed.</a:t>
            </a:r>
            <a:endParaRPr/>
          </a:p>
        </p:txBody>
      </p:sp>
      <p:sp>
        <p:nvSpPr>
          <p:cNvPr id="437" name="Google Shape;437;p59"/>
          <p:cNvSpPr txBox="1"/>
          <p:nvPr>
            <p:ph idx="3" type="body"/>
          </p:nvPr>
        </p:nvSpPr>
        <p:spPr>
          <a:xfrm>
            <a:off x="6732725" y="2780825"/>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Database Design</a:t>
            </a:r>
            <a:endParaRPr b="1"/>
          </a:p>
          <a:p>
            <a:pPr indent="0" lvl="0" marL="0" rtl="0" algn="l">
              <a:spcBef>
                <a:spcPts val="0"/>
              </a:spcBef>
              <a:spcAft>
                <a:spcPts val="0"/>
              </a:spcAft>
              <a:buNone/>
            </a:pPr>
            <a:r>
              <a:rPr lang="en"/>
              <a:t>The database is a SQLite formatted table-based system, it contains several main tables, a sequencing table, and the corresponding marker tables</a:t>
            </a:r>
            <a:endParaRPr/>
          </a:p>
        </p:txBody>
      </p:sp>
      <p:sp>
        <p:nvSpPr>
          <p:cNvPr id="438" name="Google Shape;438;p59"/>
          <p:cNvSpPr txBox="1"/>
          <p:nvPr>
            <p:ph idx="4" type="body"/>
          </p:nvPr>
        </p:nvSpPr>
        <p:spPr>
          <a:xfrm>
            <a:off x="4767200" y="2724275"/>
            <a:ext cx="17637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t>
            </a:r>
            <a:r>
              <a:rPr b="1" lang="en"/>
              <a:t>ationale for your Detailed Design Models</a:t>
            </a:r>
            <a:endParaRPr b="1"/>
          </a:p>
          <a:p>
            <a:pPr indent="0" lvl="0" marL="0" rtl="0" algn="l">
              <a:spcBef>
                <a:spcPts val="0"/>
              </a:spcBef>
              <a:spcAft>
                <a:spcPts val="0"/>
              </a:spcAft>
              <a:buNone/>
            </a:pPr>
            <a:r>
              <a:rPr lang="en"/>
              <a:t>The waterfall design model was because we wanted create a simplistic base that we could build upon and use for further parts of our code to create a system that we would be proud of. </a:t>
            </a:r>
            <a:endParaRPr/>
          </a:p>
        </p:txBody>
      </p:sp>
      <p:pic>
        <p:nvPicPr>
          <p:cNvPr descr="Inserting image..., Picture" id="439" name="Google Shape;439;p59"/>
          <p:cNvPicPr preferRelativeResize="0"/>
          <p:nvPr/>
        </p:nvPicPr>
        <p:blipFill>
          <a:blip r:embed="rId3">
            <a:alphaModFix/>
          </a:blip>
          <a:stretch>
            <a:fillRect/>
          </a:stretch>
        </p:blipFill>
        <p:spPr>
          <a:xfrm>
            <a:off x="5510380" y="336325"/>
            <a:ext cx="3633621" cy="2202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est Management</a:t>
            </a:r>
            <a:endParaRPr/>
          </a:p>
        </p:txBody>
      </p:sp>
      <p:sp>
        <p:nvSpPr>
          <p:cNvPr id="445" name="Google Shape;445;p6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Backend Test Cases: The backend can be tested by calling each function and ensuring it reads and writes thoroughly.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Database Test Cases: The database is indirectly tested with every function, as you can check to see if it received the data change by adding and removing data to the database and seeing if those changes are processed</a:t>
            </a:r>
            <a:endParaRPr/>
          </a:p>
        </p:txBody>
      </p:sp>
      <p:sp>
        <p:nvSpPr>
          <p:cNvPr id="446" name="Google Shape;446;p6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UI Test Cases: We used and tested every element on the UI to see if responded well to each interaction and did not lead to any bugs. We also wanted to check if our UI is simples and easy to understand how and why the user can navigate to each element.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System Test Cases: The most important element that was tested was how the system interacted all together because the UI could work but it’s not </a:t>
            </a:r>
            <a:r>
              <a:rPr lang="en"/>
              <a:t>receiving</a:t>
            </a:r>
            <a:r>
              <a:rPr lang="en"/>
              <a:t> updates from the database or our functions from the backend aren’t being called by the UI.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452" name="Google Shape;452;p6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learned a lot from this project like applying the architectural models, styles, and patterns we learned across this course that made </a:t>
            </a:r>
            <a:r>
              <a:rPr lang="en"/>
              <a:t>the</a:t>
            </a:r>
            <a:r>
              <a:rPr lang="en"/>
              <a:t> </a:t>
            </a:r>
            <a:r>
              <a:rPr lang="en"/>
              <a:t>development</a:t>
            </a:r>
            <a:r>
              <a:rPr lang="en"/>
              <a:t> process easier to manage and schedule out the task.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future, </a:t>
            </a:r>
            <a:r>
              <a:rPr lang="en"/>
              <a:t>we could introduce an absolute ton of new content and more pages to access, like more information regarding suppliers, consumers, and more email routing with updates.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looked forward to applying what we learned and experience on this project to real world experiences. </a:t>
            </a:r>
            <a:endParaRPr/>
          </a:p>
        </p:txBody>
      </p:sp>
      <p:sp>
        <p:nvSpPr>
          <p:cNvPr id="453" name="Google Shape;453;p6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Lessons learned and applied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